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P3F4g2kdJLMIlriWwrXOpcPNZ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26a9ea3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3426a9ea3f6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adinimo skaidrė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adinimas ir vertikalus tekstas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us pavadinimas ir teksta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adinimas ir turiny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kcijos antraštė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 turinia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yginimas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k pavadinima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ušči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urinys ir antraštė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veikslėlis ir antraštė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26a9ea3f6_0_0"/>
          <p:cNvSpPr/>
          <p:nvPr/>
        </p:nvSpPr>
        <p:spPr>
          <a:xfrm>
            <a:off x="1795062" y="2678443"/>
            <a:ext cx="1132500" cy="322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Licėjaus taryba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g3426a9ea3f6_0_0"/>
          <p:cNvSpPr/>
          <p:nvPr/>
        </p:nvSpPr>
        <p:spPr>
          <a:xfrm>
            <a:off x="9533601" y="3108655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Bibliotekininkas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g3426a9ea3f6_0_0"/>
          <p:cNvSpPr/>
          <p:nvPr/>
        </p:nvSpPr>
        <p:spPr>
          <a:xfrm>
            <a:off x="5699930" y="3141104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Neformal</a:t>
            </a: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iojo</a:t>
            </a: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ugdymo organizatori</a:t>
            </a: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g3426a9ea3f6_0_0"/>
          <p:cNvSpPr/>
          <p:nvPr/>
        </p:nvSpPr>
        <p:spPr>
          <a:xfrm>
            <a:off x="9533600" y="2728501"/>
            <a:ext cx="1132500" cy="294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Finansininkas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g3426a9ea3f6_0_0"/>
          <p:cNvSpPr/>
          <p:nvPr/>
        </p:nvSpPr>
        <p:spPr>
          <a:xfrm>
            <a:off x="7714636" y="6459719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Laborantas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g3426a9ea3f6_0_0"/>
          <p:cNvSpPr/>
          <p:nvPr/>
        </p:nvSpPr>
        <p:spPr>
          <a:xfrm>
            <a:off x="7714629" y="4795979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Kiemsargis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g3426a9ea3f6_0_0"/>
          <p:cNvSpPr/>
          <p:nvPr/>
        </p:nvSpPr>
        <p:spPr>
          <a:xfrm>
            <a:off x="7714627" y="3549180"/>
            <a:ext cx="1132500" cy="294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Mikroautobuso</a:t>
            </a: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vairuotojas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g3426a9ea3f6_0_0"/>
          <p:cNvSpPr/>
          <p:nvPr/>
        </p:nvSpPr>
        <p:spPr>
          <a:xfrm>
            <a:off x="7714606" y="5218831"/>
            <a:ext cx="1132500" cy="294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Ūkvedys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g3426a9ea3f6_0_0"/>
          <p:cNvSpPr/>
          <p:nvPr/>
        </p:nvSpPr>
        <p:spPr>
          <a:xfrm>
            <a:off x="7714627" y="3966660"/>
            <a:ext cx="1132500" cy="294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Budėtoja</a:t>
            </a: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g3426a9ea3f6_0_0"/>
          <p:cNvSpPr/>
          <p:nvPr/>
        </p:nvSpPr>
        <p:spPr>
          <a:xfrm>
            <a:off x="7714651" y="4384140"/>
            <a:ext cx="1132500" cy="2895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Valytojai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g3426a9ea3f6_0_0"/>
          <p:cNvSpPr/>
          <p:nvPr/>
        </p:nvSpPr>
        <p:spPr>
          <a:xfrm>
            <a:off x="3685219" y="3134198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Mokytojai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g3426a9ea3f6_0_0"/>
          <p:cNvSpPr/>
          <p:nvPr/>
        </p:nvSpPr>
        <p:spPr>
          <a:xfrm>
            <a:off x="7714631" y="3132081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Vaikų priežiūros darbuotojai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g3426a9ea3f6_0_0"/>
          <p:cNvSpPr/>
          <p:nvPr/>
        </p:nvSpPr>
        <p:spPr>
          <a:xfrm>
            <a:off x="5699907" y="3907656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Socialinis pedagogas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g3426a9ea3f6_0_0"/>
          <p:cNvSpPr/>
          <p:nvPr/>
        </p:nvSpPr>
        <p:spPr>
          <a:xfrm>
            <a:off x="1794812" y="3134199"/>
            <a:ext cx="1132500" cy="322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Tėvų taryba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g3426a9ea3f6_0_0"/>
          <p:cNvSpPr/>
          <p:nvPr/>
        </p:nvSpPr>
        <p:spPr>
          <a:xfrm>
            <a:off x="1794801" y="3589955"/>
            <a:ext cx="1132500" cy="322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Mokinių taryba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g3426a9ea3f6_0_0"/>
          <p:cNvSpPr/>
          <p:nvPr/>
        </p:nvSpPr>
        <p:spPr>
          <a:xfrm>
            <a:off x="5701207" y="3524380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Psichologas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g3426a9ea3f6_0_0"/>
          <p:cNvSpPr/>
          <p:nvPr/>
        </p:nvSpPr>
        <p:spPr>
          <a:xfrm>
            <a:off x="9533597" y="3524382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Raštinės administratorius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g3426a9ea3f6_0_0"/>
          <p:cNvSpPr/>
          <p:nvPr/>
        </p:nvSpPr>
        <p:spPr>
          <a:xfrm>
            <a:off x="3685351" y="2700349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Direktoriaus pavaduotojas ugdymui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g3426a9ea3f6_0_0"/>
          <p:cNvSpPr/>
          <p:nvPr/>
        </p:nvSpPr>
        <p:spPr>
          <a:xfrm>
            <a:off x="7714497" y="2755395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Direktoriaus pavaduotojas </a:t>
            </a: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ūkio </a:t>
            </a: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reikalams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g3426a9ea3f6_0_0"/>
          <p:cNvSpPr/>
          <p:nvPr/>
        </p:nvSpPr>
        <p:spPr>
          <a:xfrm>
            <a:off x="5700195" y="1972158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Direktorius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g3426a9ea3f6_0_0"/>
          <p:cNvSpPr/>
          <p:nvPr/>
        </p:nvSpPr>
        <p:spPr>
          <a:xfrm>
            <a:off x="7714629" y="5636311"/>
            <a:ext cx="1132500" cy="294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Kompiuterių technikas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5" name="Google Shape;105;g3426a9ea3f6_0_0"/>
          <p:cNvCxnSpPr>
            <a:stCxn id="101" idx="2"/>
            <a:endCxn id="94" idx="0"/>
          </p:cNvCxnSpPr>
          <p:nvPr/>
        </p:nvCxnSpPr>
        <p:spPr>
          <a:xfrm>
            <a:off x="4251601" y="3000649"/>
            <a:ext cx="0" cy="13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6" name="Google Shape;106;g3426a9ea3f6_0_0"/>
          <p:cNvCxnSpPr/>
          <p:nvPr/>
        </p:nvCxnSpPr>
        <p:spPr>
          <a:xfrm rot="10800000">
            <a:off x="2927560" y="3278298"/>
            <a:ext cx="187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7" name="Google Shape;107;g3426a9ea3f6_0_0"/>
          <p:cNvCxnSpPr/>
          <p:nvPr/>
        </p:nvCxnSpPr>
        <p:spPr>
          <a:xfrm rot="10800000">
            <a:off x="2927560" y="2839546"/>
            <a:ext cx="187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8" name="Google Shape;108;g3426a9ea3f6_0_0"/>
          <p:cNvCxnSpPr/>
          <p:nvPr/>
        </p:nvCxnSpPr>
        <p:spPr>
          <a:xfrm>
            <a:off x="7590151" y="3282063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9" name="Google Shape;109;g3426a9ea3f6_0_0"/>
          <p:cNvCxnSpPr/>
          <p:nvPr/>
        </p:nvCxnSpPr>
        <p:spPr>
          <a:xfrm>
            <a:off x="7590151" y="3696476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0" name="Google Shape;110;g3426a9ea3f6_0_0"/>
          <p:cNvCxnSpPr/>
          <p:nvPr/>
        </p:nvCxnSpPr>
        <p:spPr>
          <a:xfrm>
            <a:off x="7590151" y="4110881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1" name="Google Shape;111;g3426a9ea3f6_0_0"/>
          <p:cNvCxnSpPr/>
          <p:nvPr/>
        </p:nvCxnSpPr>
        <p:spPr>
          <a:xfrm>
            <a:off x="7590151" y="4525286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2" name="Google Shape;112;g3426a9ea3f6_0_0"/>
          <p:cNvCxnSpPr/>
          <p:nvPr/>
        </p:nvCxnSpPr>
        <p:spPr>
          <a:xfrm>
            <a:off x="7590151" y="4945911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3" name="Google Shape;113;g3426a9ea3f6_0_0"/>
          <p:cNvCxnSpPr/>
          <p:nvPr/>
        </p:nvCxnSpPr>
        <p:spPr>
          <a:xfrm>
            <a:off x="7590151" y="5366148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4" name="Google Shape;114;g3426a9ea3f6_0_0"/>
          <p:cNvCxnSpPr/>
          <p:nvPr/>
        </p:nvCxnSpPr>
        <p:spPr>
          <a:xfrm>
            <a:off x="7590151" y="5780919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g3426a9ea3f6_0_0"/>
          <p:cNvCxnSpPr/>
          <p:nvPr/>
        </p:nvCxnSpPr>
        <p:spPr>
          <a:xfrm>
            <a:off x="7590144" y="2905409"/>
            <a:ext cx="4200" cy="3722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g3426a9ea3f6_0_0"/>
          <p:cNvSpPr/>
          <p:nvPr/>
        </p:nvSpPr>
        <p:spPr>
          <a:xfrm>
            <a:off x="7714500" y="6053791"/>
            <a:ext cx="1132500" cy="294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Archyvo tvarkytojas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7" name="Google Shape;117;g3426a9ea3f6_0_0"/>
          <p:cNvCxnSpPr/>
          <p:nvPr/>
        </p:nvCxnSpPr>
        <p:spPr>
          <a:xfrm>
            <a:off x="7590151" y="6195696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8" name="Google Shape;118;g3426a9ea3f6_0_0"/>
          <p:cNvSpPr/>
          <p:nvPr/>
        </p:nvSpPr>
        <p:spPr>
          <a:xfrm>
            <a:off x="5699915" y="2725800"/>
            <a:ext cx="1132500" cy="300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lt-LT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Direktoriaus pavaduotojas </a:t>
            </a:r>
            <a:r>
              <a:rPr lang="lt-LT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neformaliajam ugdymui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9" name="Google Shape;119;g3426a9ea3f6_0_0"/>
          <p:cNvCxnSpPr>
            <a:stCxn id="101" idx="0"/>
          </p:cNvCxnSpPr>
          <p:nvPr/>
        </p:nvCxnSpPr>
        <p:spPr>
          <a:xfrm rot="10800000">
            <a:off x="4249501" y="2566249"/>
            <a:ext cx="2100" cy="13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0" name="Google Shape;120;g3426a9ea3f6_0_0"/>
          <p:cNvCxnSpPr>
            <a:endCxn id="103" idx="2"/>
          </p:cNvCxnSpPr>
          <p:nvPr/>
        </p:nvCxnSpPr>
        <p:spPr>
          <a:xfrm flipH="1" rot="10800000">
            <a:off x="6265845" y="2272458"/>
            <a:ext cx="600" cy="448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1" name="Google Shape;121;g3426a9ea3f6_0_0"/>
          <p:cNvCxnSpPr/>
          <p:nvPr/>
        </p:nvCxnSpPr>
        <p:spPr>
          <a:xfrm flipH="1" rot="10800000">
            <a:off x="8280261" y="2559795"/>
            <a:ext cx="900" cy="195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2" name="Google Shape;122;g3426a9ea3f6_0_0"/>
          <p:cNvCxnSpPr/>
          <p:nvPr/>
        </p:nvCxnSpPr>
        <p:spPr>
          <a:xfrm rot="10800000">
            <a:off x="4251725" y="2566650"/>
            <a:ext cx="4039800" cy="5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g3426a9ea3f6_0_0"/>
          <p:cNvCxnSpPr/>
          <p:nvPr/>
        </p:nvCxnSpPr>
        <p:spPr>
          <a:xfrm>
            <a:off x="5575658" y="3692586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4" name="Google Shape;124;g3426a9ea3f6_0_0"/>
          <p:cNvCxnSpPr/>
          <p:nvPr/>
        </p:nvCxnSpPr>
        <p:spPr>
          <a:xfrm>
            <a:off x="5575658" y="3284206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5" name="Google Shape;125;g3426a9ea3f6_0_0"/>
          <p:cNvCxnSpPr/>
          <p:nvPr/>
        </p:nvCxnSpPr>
        <p:spPr>
          <a:xfrm flipH="1" rot="10800000">
            <a:off x="5572125" y="2886450"/>
            <a:ext cx="3600" cy="1171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g3426a9ea3f6_0_0"/>
          <p:cNvCxnSpPr/>
          <p:nvPr/>
        </p:nvCxnSpPr>
        <p:spPr>
          <a:xfrm>
            <a:off x="5575658" y="4057650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7" name="Google Shape;127;g3426a9ea3f6_0_0"/>
          <p:cNvCxnSpPr/>
          <p:nvPr/>
        </p:nvCxnSpPr>
        <p:spPr>
          <a:xfrm>
            <a:off x="5575658" y="2889627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g3426a9ea3f6_0_0"/>
          <p:cNvCxnSpPr/>
          <p:nvPr/>
        </p:nvCxnSpPr>
        <p:spPr>
          <a:xfrm>
            <a:off x="7590151" y="6621280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9" name="Google Shape;129;g3426a9ea3f6_0_0"/>
          <p:cNvCxnSpPr/>
          <p:nvPr/>
        </p:nvCxnSpPr>
        <p:spPr>
          <a:xfrm>
            <a:off x="7590151" y="2905396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g3426a9ea3f6_0_0"/>
          <p:cNvCxnSpPr/>
          <p:nvPr/>
        </p:nvCxnSpPr>
        <p:spPr>
          <a:xfrm>
            <a:off x="9408144" y="2902397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1" name="Google Shape;131;g3426a9ea3f6_0_0"/>
          <p:cNvCxnSpPr/>
          <p:nvPr/>
        </p:nvCxnSpPr>
        <p:spPr>
          <a:xfrm>
            <a:off x="9408144" y="3689340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g3426a9ea3f6_0_0"/>
          <p:cNvCxnSpPr>
            <a:stCxn id="103" idx="3"/>
          </p:cNvCxnSpPr>
          <p:nvPr/>
        </p:nvCxnSpPr>
        <p:spPr>
          <a:xfrm>
            <a:off x="6832695" y="2122308"/>
            <a:ext cx="2577900" cy="1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3" name="Google Shape;133;g3426a9ea3f6_0_0"/>
          <p:cNvSpPr txBox="1"/>
          <p:nvPr/>
        </p:nvSpPr>
        <p:spPr>
          <a:xfrm>
            <a:off x="9369970" y="117300"/>
            <a:ext cx="2487600" cy="7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t-LT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PATVIRTINTA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t-LT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Lietuvos Respublikos krašto apsaugos ministro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t-LT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2025 m.                     d.    įsakymu Nr. 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3426a9ea3f6_0_0"/>
          <p:cNvSpPr txBox="1"/>
          <p:nvPr/>
        </p:nvSpPr>
        <p:spPr>
          <a:xfrm>
            <a:off x="3143299" y="1046100"/>
            <a:ext cx="62457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GENEROLO POVILO PLECHAVIČIAUS KADETŲ LICĖJAUS STRUKTŪRA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35" name="Google Shape;135;g3426a9ea3f6_0_0"/>
          <p:cNvCxnSpPr/>
          <p:nvPr/>
        </p:nvCxnSpPr>
        <p:spPr>
          <a:xfrm>
            <a:off x="9410700" y="2119325"/>
            <a:ext cx="2100" cy="1569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g3426a9ea3f6_0_0"/>
          <p:cNvCxnSpPr/>
          <p:nvPr/>
        </p:nvCxnSpPr>
        <p:spPr>
          <a:xfrm rot="10800000">
            <a:off x="2927560" y="3751048"/>
            <a:ext cx="187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g3426a9ea3f6_0_0"/>
          <p:cNvCxnSpPr/>
          <p:nvPr/>
        </p:nvCxnSpPr>
        <p:spPr>
          <a:xfrm rot="10800000">
            <a:off x="3114600" y="2114550"/>
            <a:ext cx="9600" cy="163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g3426a9ea3f6_0_0"/>
          <p:cNvCxnSpPr/>
          <p:nvPr/>
        </p:nvCxnSpPr>
        <p:spPr>
          <a:xfrm flipH="1">
            <a:off x="3119475" y="2114550"/>
            <a:ext cx="2586000" cy="4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g3426a9ea3f6_0_0"/>
          <p:cNvCxnSpPr/>
          <p:nvPr/>
        </p:nvCxnSpPr>
        <p:spPr>
          <a:xfrm>
            <a:off x="9408144" y="3278147"/>
            <a:ext cx="124500" cy="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„Office“ 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2024-11-04T07:41:49Z</dcterms:created>
  <dc:creator>Vartotojas</dc:creator>
</cp:coreProperties>
</file>